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22" Type="http://schemas.openxmlformats.org/officeDocument/2006/relationships/image" Target="../media/image133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7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Relationship Id="rId11" Type="http://schemas.openxmlformats.org/officeDocument/2006/relationships/image" Target="../media/image351.png"/><Relationship Id="rId12" Type="http://schemas.openxmlformats.org/officeDocument/2006/relationships/image" Target="../media/image352.png"/><Relationship Id="rId13" Type="http://schemas.openxmlformats.org/officeDocument/2006/relationships/image" Target="../media/image35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5195" y="3712349"/>
            <a:ext cx="11821837" cy="43124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7996" y="1919724"/>
            <a:ext cx="13496282" cy="322920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64067" y="6718525"/>
            <a:ext cx="2589975" cy="10086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6677" y="8941868"/>
            <a:ext cx="2186802" cy="507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4956" y="9025935"/>
            <a:ext cx="3976538" cy="507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09011" y="8767785"/>
            <a:ext cx="6171429" cy="832215"/>
            <a:chOff x="11409011" y="8767785"/>
            <a:chExt cx="6171429" cy="8322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09011" y="8767785"/>
              <a:ext cx="6171429" cy="832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4342" y="132890"/>
            <a:ext cx="16875166" cy="8912169"/>
            <a:chOff x="394342" y="13289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42" y="13289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1" y="2126339"/>
            <a:ext cx="10183719" cy="105150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439" y="3208801"/>
            <a:ext cx="449865" cy="1506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6507" y="1174645"/>
            <a:ext cx="3487886" cy="2643738"/>
            <a:chOff x="1856507" y="1174645"/>
            <a:chExt cx="3487886" cy="2643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6507" y="1174645"/>
              <a:ext cx="3487886" cy="26437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887" y="1684106"/>
            <a:ext cx="14071951" cy="2108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0143" y="5698505"/>
            <a:ext cx="708876" cy="566693"/>
            <a:chOff x="10280143" y="5698505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280143" y="56985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8430" y="686772"/>
            <a:ext cx="16875166" cy="8912169"/>
            <a:chOff x="758430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430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4315" y="508116"/>
            <a:ext cx="8971575" cy="1598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1449815"/>
            <a:ext cx="16903820" cy="8178060"/>
            <a:chOff x="729776" y="1449815"/>
            <a:chExt cx="16903820" cy="81780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1449815"/>
              <a:ext cx="16903820" cy="8178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7408" y="339575"/>
            <a:ext cx="16875166" cy="8912169"/>
            <a:chOff x="647408" y="339575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408" y="339575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253" y="1509693"/>
            <a:ext cx="11804325" cy="16669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2680" y="3289278"/>
            <a:ext cx="15728619" cy="432742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9649" y="126452"/>
            <a:ext cx="8971575" cy="15984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9478" y="1116843"/>
            <a:ext cx="16875166" cy="8912169"/>
            <a:chOff x="609478" y="1116843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478" y="1116843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38308" y="2618698"/>
            <a:ext cx="6856771" cy="11990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107" y="5923900"/>
            <a:ext cx="16880043" cy="121855"/>
            <a:chOff x="578107" y="5923900"/>
            <a:chExt cx="16880043" cy="1218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78107" y="5923900"/>
              <a:ext cx="16880043" cy="1218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16831" y="7180573"/>
            <a:ext cx="871842" cy="1199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66303" y="7387826"/>
            <a:ext cx="1629470" cy="6433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91214" y="5142857"/>
            <a:ext cx="1703286" cy="1703286"/>
            <a:chOff x="8291214" y="5142857"/>
            <a:chExt cx="1703286" cy="1703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1214" y="5142857"/>
              <a:ext cx="1703286" cy="1703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722" y="5142857"/>
            <a:ext cx="1677818" cy="1677818"/>
            <a:chOff x="5383722" y="5142857"/>
            <a:chExt cx="1677818" cy="16778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3722" y="5142857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14554" y="5084991"/>
            <a:ext cx="1677818" cy="1677818"/>
            <a:chOff x="2614554" y="5084991"/>
            <a:chExt cx="1677818" cy="16778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14554" y="5084991"/>
              <a:ext cx="1677818" cy="1677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11240" y="5142857"/>
            <a:ext cx="1692188" cy="1736001"/>
            <a:chOff x="11111240" y="5142857"/>
            <a:chExt cx="1692188" cy="17360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11240" y="5142857"/>
              <a:ext cx="1692188" cy="173600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51767" y="7122707"/>
            <a:ext cx="871842" cy="11990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19275" y="5144595"/>
            <a:ext cx="2307062" cy="2204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83202" y="5176375"/>
            <a:ext cx="2329105" cy="22042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03428" y="5221157"/>
            <a:ext cx="2329105" cy="22042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64544" y="5150727"/>
            <a:ext cx="2439015" cy="22985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79988" y="7344105"/>
            <a:ext cx="887449" cy="64333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2921" y="7222254"/>
            <a:ext cx="1994851" cy="10518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77659" y="5055899"/>
            <a:ext cx="1692188" cy="1736001"/>
            <a:chOff x="13777659" y="5055899"/>
            <a:chExt cx="1692188" cy="17360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77659" y="5055899"/>
              <a:ext cx="1692188" cy="17360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84323" y="5163291"/>
            <a:ext cx="2329105" cy="22042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062990" y="7401971"/>
            <a:ext cx="1461771" cy="64333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85092" y="7373035"/>
            <a:ext cx="2453159" cy="64333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91397" y="7180573"/>
            <a:ext cx="871842" cy="11990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713498" y="7180573"/>
            <a:ext cx="871842" cy="119907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6967" y="903720"/>
            <a:ext cx="8971575" cy="15984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4342" y="132890"/>
            <a:ext cx="16875166" cy="8912169"/>
            <a:chOff x="394342" y="13289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42" y="13289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1" y="2126339"/>
            <a:ext cx="10231036" cy="105150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439" y="3208801"/>
            <a:ext cx="449865" cy="1506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6507" y="1174645"/>
            <a:ext cx="3487886" cy="2643738"/>
            <a:chOff x="1856507" y="1174645"/>
            <a:chExt cx="3487886" cy="2643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6507" y="1174645"/>
              <a:ext cx="3487886" cy="26437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887" y="1684106"/>
            <a:ext cx="10193983" cy="2108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0143" y="5698505"/>
            <a:ext cx="708876" cy="566693"/>
            <a:chOff x="10280143" y="5698505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280143" y="56985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7" y="473650"/>
            <a:ext cx="6421467" cy="15984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1976" y="3009075"/>
            <a:ext cx="5478011" cy="2329092"/>
            <a:chOff x="6751976" y="3009075"/>
            <a:chExt cx="5478011" cy="23290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1976" y="3009075"/>
              <a:ext cx="5478011" cy="2329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1392" y="5916828"/>
            <a:ext cx="4575392" cy="2556010"/>
            <a:chOff x="6551392" y="5916828"/>
            <a:chExt cx="4575392" cy="25560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1392" y="5916828"/>
              <a:ext cx="4575392" cy="255601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8795" y="6700584"/>
            <a:ext cx="362574" cy="3625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18012" y="7013546"/>
            <a:ext cx="362574" cy="3625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12970" y="1844529"/>
            <a:ext cx="10956022" cy="4658184"/>
            <a:chOff x="4012970" y="1844529"/>
            <a:chExt cx="10956022" cy="465818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12970" y="1844529"/>
              <a:ext cx="10956022" cy="465818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6951" y="3170492"/>
            <a:ext cx="6668270" cy="11760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70837" y="1873462"/>
            <a:ext cx="10956022" cy="4658184"/>
            <a:chOff x="4070837" y="1873462"/>
            <a:chExt cx="10956022" cy="46581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0837" y="1873462"/>
              <a:ext cx="10956022" cy="46581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29238" y="2647695"/>
            <a:ext cx="6795737" cy="26288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5287" y="473650"/>
            <a:ext cx="6421467" cy="15984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19934" y="6531646"/>
            <a:ext cx="3205171" cy="1770846"/>
            <a:chOff x="7319934" y="6531646"/>
            <a:chExt cx="3205171" cy="1770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9934" y="6531646"/>
              <a:ext cx="3205171" cy="1770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9096" y="6531646"/>
            <a:ext cx="3458490" cy="1932061"/>
            <a:chOff x="11359096" y="6531646"/>
            <a:chExt cx="3458490" cy="19320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9096" y="6531646"/>
              <a:ext cx="3458490" cy="19320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4775" y="6037176"/>
            <a:ext cx="3491704" cy="2265315"/>
            <a:chOff x="3324775" y="6037176"/>
            <a:chExt cx="3491704" cy="22653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4775" y="6037176"/>
              <a:ext cx="3491704" cy="2265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268" y="447071"/>
            <a:ext cx="7783582" cy="15984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39434" y="1422560"/>
            <a:ext cx="11160195" cy="1666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8133" y="2694322"/>
            <a:ext cx="15559650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0640" y="3753386"/>
            <a:ext cx="9864868" cy="4401342"/>
            <a:chOff x="1430640" y="3753386"/>
            <a:chExt cx="9864868" cy="44013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0640" y="3753386"/>
              <a:ext cx="9864868" cy="4401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53045" y="3673400"/>
            <a:ext cx="6171429" cy="4481328"/>
            <a:chOff x="11153045" y="3673400"/>
            <a:chExt cx="6171429" cy="44813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53045" y="3673400"/>
              <a:ext cx="6171429" cy="4481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59025" y="4155855"/>
            <a:ext cx="2569628" cy="3490092"/>
            <a:chOff x="14159025" y="4155855"/>
            <a:chExt cx="2569628" cy="34900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59025" y="4155855"/>
              <a:ext cx="2569628" cy="3490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0253" y="1509693"/>
            <a:ext cx="5050770" cy="1666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306" y="3536268"/>
            <a:ext cx="15178213" cy="16086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7316" y="5537221"/>
            <a:ext cx="13008677" cy="36003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05287" y="473650"/>
            <a:ext cx="6421467" cy="15984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5287" y="1432995"/>
            <a:ext cx="15889354" cy="16669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7141" y="2800633"/>
            <a:ext cx="15223318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5556" y="3487400"/>
            <a:ext cx="15675133" cy="5539939"/>
            <a:chOff x="1225556" y="3487400"/>
            <a:chExt cx="15675133" cy="55399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5556" y="3487400"/>
              <a:ext cx="15675133" cy="55399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2268" y="447071"/>
            <a:ext cx="7783582" cy="15984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1354" y="2000460"/>
            <a:ext cx="5594066" cy="1854358"/>
            <a:chOff x="921354" y="2000460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354" y="2000460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890" y="4309891"/>
            <a:ext cx="2574339" cy="27567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0526" y="4863115"/>
            <a:ext cx="2253889" cy="6660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3624" y="4539621"/>
            <a:ext cx="1710554" cy="183784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55989" y="4824570"/>
            <a:ext cx="2022102" cy="108899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40039" y="4309891"/>
            <a:ext cx="2629474" cy="275676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84713" y="4824570"/>
            <a:ext cx="2841769" cy="108899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5620" y="7068650"/>
            <a:ext cx="1735365" cy="18378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87989" y="7353598"/>
            <a:ext cx="2915490" cy="6660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23894" y="6838920"/>
            <a:ext cx="2629474" cy="27567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02837" y="7353598"/>
            <a:ext cx="2166863" cy="10889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41191" y="1958439"/>
            <a:ext cx="2534220" cy="19806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120" y="2840701"/>
            <a:ext cx="8575921" cy="5372806"/>
            <a:chOff x="985120" y="2840701"/>
            <a:chExt cx="8575921" cy="53728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120" y="2840701"/>
              <a:ext cx="8575921" cy="53728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2986" y="1878370"/>
            <a:ext cx="6601253" cy="962331"/>
            <a:chOff x="1042986" y="1878370"/>
            <a:chExt cx="6601253" cy="9623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986" y="1878370"/>
              <a:ext cx="6601253" cy="9623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4770" y="1941030"/>
            <a:ext cx="6171429" cy="899671"/>
            <a:chOff x="9834770" y="1941030"/>
            <a:chExt cx="6171429" cy="8996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4770" y="1941030"/>
              <a:ext cx="6171429" cy="8996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05836" y="2898567"/>
            <a:ext cx="7516282" cy="5893602"/>
            <a:chOff x="9805836" y="2898567"/>
            <a:chExt cx="7516282" cy="58936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05836" y="2898567"/>
              <a:ext cx="7516282" cy="589360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2268" y="447071"/>
            <a:ext cx="7783582" cy="15984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268" y="447071"/>
            <a:ext cx="7783582" cy="1598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9927" y="2296578"/>
            <a:ext cx="14958388" cy="6949491"/>
            <a:chOff x="1629927" y="2296578"/>
            <a:chExt cx="14958388" cy="69494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927" y="2296578"/>
              <a:ext cx="14958388" cy="6949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6771" y="1900628"/>
            <a:ext cx="15622840" cy="791899"/>
            <a:chOff x="1576771" y="1900628"/>
            <a:chExt cx="15622840" cy="7918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6771" y="1900628"/>
              <a:ext cx="15622840" cy="791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268" y="447071"/>
            <a:ext cx="7783582" cy="1598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1246" y="2575366"/>
            <a:ext cx="16123222" cy="6486043"/>
            <a:chOff x="1081246" y="2575366"/>
            <a:chExt cx="16123222" cy="64860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246" y="2575366"/>
              <a:ext cx="16123222" cy="64860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246" y="1764864"/>
            <a:ext cx="16123222" cy="776097"/>
            <a:chOff x="1081246" y="1764864"/>
            <a:chExt cx="16123222" cy="776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246" y="1764864"/>
              <a:ext cx="16123222" cy="776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4207" y="1059737"/>
            <a:ext cx="16875166" cy="8912169"/>
            <a:chOff x="734207" y="105973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207" y="1059737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1976" y="3009075"/>
            <a:ext cx="5478011" cy="2329092"/>
            <a:chOff x="6751976" y="3009075"/>
            <a:chExt cx="5478011" cy="23290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976" y="3009075"/>
              <a:ext cx="5478011" cy="23290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1392" y="5916828"/>
            <a:ext cx="4575392" cy="2556010"/>
            <a:chOff x="6551392" y="5916828"/>
            <a:chExt cx="4575392" cy="2556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1392" y="5916828"/>
              <a:ext cx="4575392" cy="25560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8795" y="6700584"/>
            <a:ext cx="362574" cy="3625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8012" y="7013546"/>
            <a:ext cx="362574" cy="3625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12970" y="1844529"/>
            <a:ext cx="10956022" cy="4658184"/>
            <a:chOff x="4012970" y="1844529"/>
            <a:chExt cx="10956022" cy="46581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12970" y="1844529"/>
              <a:ext cx="10956022" cy="46581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88019" y="2957190"/>
            <a:ext cx="6153389" cy="16603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78886" y="846615"/>
            <a:ext cx="6421467" cy="159841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12838" y="1844529"/>
            <a:ext cx="10956022" cy="4658184"/>
            <a:chOff x="3912838" y="1844529"/>
            <a:chExt cx="10956022" cy="46581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2838" y="1844529"/>
              <a:ext cx="10956022" cy="465818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6447" y="3170495"/>
            <a:ext cx="6990271" cy="16603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19934" y="6531646"/>
            <a:ext cx="3205171" cy="1770846"/>
            <a:chOff x="7319934" y="6531646"/>
            <a:chExt cx="3205171" cy="17708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9934" y="6531646"/>
              <a:ext cx="3205171" cy="1770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9096" y="6531646"/>
            <a:ext cx="3458490" cy="1932061"/>
            <a:chOff x="11359096" y="6531646"/>
            <a:chExt cx="3458490" cy="19320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9096" y="6531646"/>
              <a:ext cx="3458490" cy="19320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4775" y="6037176"/>
            <a:ext cx="3491704" cy="2265315"/>
            <a:chOff x="3324775" y="6037176"/>
            <a:chExt cx="3491704" cy="2265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4775" y="6037176"/>
              <a:ext cx="3491704" cy="22653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5287" y="473650"/>
            <a:ext cx="6421467" cy="15984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7312" y="2515285"/>
            <a:ext cx="14751667" cy="64693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43271" y="1625425"/>
            <a:ext cx="4257010" cy="16669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5287" y="473650"/>
            <a:ext cx="6421467" cy="159841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5787" y="1088670"/>
            <a:ext cx="16875166" cy="8912169"/>
            <a:chOff x="465787" y="108867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787" y="1088670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16535" y="3059354"/>
            <a:ext cx="8382554" cy="70722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9095" y="3185790"/>
            <a:ext cx="7078673" cy="5868852"/>
            <a:chOff x="1139095" y="3185790"/>
            <a:chExt cx="7078673" cy="58688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095" y="3185790"/>
              <a:ext cx="7078673" cy="58688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7599" y="814805"/>
            <a:ext cx="6421467" cy="15984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4754" y="1827959"/>
            <a:ext cx="5371515" cy="16669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8859" y="1806383"/>
            <a:ext cx="10007996" cy="4255111"/>
            <a:chOff x="4138859" y="1806383"/>
            <a:chExt cx="10007996" cy="4255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8859" y="1806383"/>
              <a:ext cx="10007996" cy="4255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505" y="440212"/>
            <a:ext cx="16875166" cy="8912169"/>
            <a:chOff x="401505" y="44021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505" y="44021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1392" y="5916828"/>
            <a:ext cx="4575392" cy="2556010"/>
            <a:chOff x="6551392" y="5916828"/>
            <a:chExt cx="4575392" cy="2556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1392" y="5916828"/>
              <a:ext cx="4575392" cy="25560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8795" y="6700584"/>
            <a:ext cx="362574" cy="3625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8012" y="7013546"/>
            <a:ext cx="362574" cy="3625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69571" y="2938124"/>
            <a:ext cx="6493524" cy="166035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3153" y="227089"/>
            <a:ext cx="6421467" cy="15984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8859" y="2305468"/>
            <a:ext cx="10007996" cy="4255111"/>
            <a:chOff x="4138859" y="2305468"/>
            <a:chExt cx="10007996" cy="4255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8859" y="2305468"/>
              <a:ext cx="10007996" cy="42551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8457" y="3350409"/>
            <a:ext cx="6520011" cy="11760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19934" y="6531646"/>
            <a:ext cx="3205171" cy="1770846"/>
            <a:chOff x="7319934" y="6531646"/>
            <a:chExt cx="3205171" cy="17708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9934" y="6531646"/>
              <a:ext cx="3205171" cy="1770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9096" y="6531646"/>
            <a:ext cx="3458490" cy="1932061"/>
            <a:chOff x="11359096" y="6531646"/>
            <a:chExt cx="3458490" cy="19320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9096" y="6531646"/>
              <a:ext cx="3458490" cy="19320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4775" y="6037176"/>
            <a:ext cx="3491704" cy="2265315"/>
            <a:chOff x="3324775" y="6037176"/>
            <a:chExt cx="3491704" cy="2265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4775" y="6037176"/>
              <a:ext cx="3491704" cy="22653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5287" y="473650"/>
            <a:ext cx="6421467" cy="159841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5886" y="744639"/>
            <a:ext cx="16875166" cy="8912169"/>
            <a:chOff x="1045886" y="744639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886" y="744639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041" y="1307683"/>
            <a:ext cx="10349920" cy="16669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7924" y="2920351"/>
            <a:ext cx="15912394" cy="16086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90572" y="4643691"/>
            <a:ext cx="7304570" cy="4531935"/>
            <a:chOff x="5490572" y="4643691"/>
            <a:chExt cx="7304570" cy="45319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0572" y="4643691"/>
              <a:ext cx="7304570" cy="45319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4342" y="132890"/>
            <a:ext cx="16875166" cy="8912169"/>
            <a:chOff x="394342" y="13289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42" y="13289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44"/>
            <a:ext cx="10078562" cy="105150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439" y="3208801"/>
            <a:ext cx="449865" cy="1506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6507" y="1174645"/>
            <a:ext cx="3487886" cy="2643738"/>
            <a:chOff x="1856507" y="1174645"/>
            <a:chExt cx="3487886" cy="2643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6507" y="1174645"/>
              <a:ext cx="3487886" cy="26437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884" y="1684104"/>
            <a:ext cx="8282823" cy="2108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2009" y="1903243"/>
            <a:ext cx="708876" cy="566693"/>
            <a:chOff x="9362009" y="1903243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9362009" y="1903243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725979"/>
            <a:chOff x="729776" y="9352381"/>
            <a:chExt cx="16813081" cy="7259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7259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09498" y="1278750"/>
            <a:ext cx="7735539" cy="16669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7312" y="3073326"/>
            <a:ext cx="14531453" cy="508055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268" y="447071"/>
            <a:ext cx="7783582" cy="1598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5391" y="2546325"/>
            <a:ext cx="8016911" cy="6740500"/>
            <a:chOff x="1005391" y="2546325"/>
            <a:chExt cx="8016911" cy="67405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391" y="2546325"/>
              <a:ext cx="8016911" cy="67405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765978"/>
            <a:ext cx="8208417" cy="6586403"/>
            <a:chOff x="9142857" y="2765978"/>
            <a:chExt cx="8208417" cy="65864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765978"/>
              <a:ext cx="8208417" cy="65864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26882" y="1601587"/>
            <a:ext cx="15940508" cy="12190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268" y="447071"/>
            <a:ext cx="7783582" cy="1598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5391" y="1486075"/>
            <a:ext cx="16488250" cy="7721641"/>
            <a:chOff x="1005391" y="1486075"/>
            <a:chExt cx="16488250" cy="7721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391" y="1486075"/>
              <a:ext cx="16488250" cy="7721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268" y="447071"/>
            <a:ext cx="7783582" cy="1598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4124" y="1633644"/>
            <a:ext cx="16537466" cy="7307758"/>
            <a:chOff x="874124" y="1633644"/>
            <a:chExt cx="16537466" cy="73077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124" y="1633644"/>
              <a:ext cx="16537466" cy="73077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268" y="447071"/>
            <a:ext cx="7783582" cy="1598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7525" y="1528632"/>
            <a:ext cx="16448531" cy="5256179"/>
            <a:chOff x="947525" y="1528632"/>
            <a:chExt cx="16448531" cy="5256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525" y="1528632"/>
              <a:ext cx="16448531" cy="5256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391" y="6848953"/>
            <a:ext cx="16133880" cy="2416629"/>
            <a:chOff x="1005391" y="6848953"/>
            <a:chExt cx="16133880" cy="24166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391" y="6848953"/>
              <a:ext cx="16133880" cy="2416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725979"/>
            <a:chOff x="729776" y="9352381"/>
            <a:chExt cx="16813081" cy="7259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72597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6261" y="1307680"/>
            <a:ext cx="9384103" cy="16669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7023" y="2652833"/>
            <a:ext cx="7968480" cy="6515631"/>
            <a:chOff x="967023" y="2652833"/>
            <a:chExt cx="7968480" cy="65156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023" y="2652833"/>
              <a:ext cx="7968480" cy="6515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46378" y="2898527"/>
            <a:ext cx="11234062" cy="6024242"/>
            <a:chOff x="6346378" y="2898527"/>
            <a:chExt cx="11234062" cy="60242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6378" y="2898527"/>
              <a:ext cx="11234062" cy="6024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725979"/>
            <a:chOff x="729776" y="9352381"/>
            <a:chExt cx="16813081" cy="7259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7259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2116" y="1586498"/>
            <a:ext cx="10712417" cy="7621218"/>
            <a:chOff x="972116" y="1586498"/>
            <a:chExt cx="10712417" cy="76212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2116" y="1586498"/>
              <a:ext cx="10712417" cy="7621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77267" y="1490568"/>
            <a:ext cx="11214532" cy="7669431"/>
            <a:chOff x="6077267" y="1490568"/>
            <a:chExt cx="11214532" cy="76694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7267" y="1490568"/>
              <a:ext cx="11214532" cy="7669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38859" y="1806383"/>
            <a:ext cx="10007996" cy="4255111"/>
            <a:chOff x="4138859" y="1806383"/>
            <a:chExt cx="10007996" cy="4255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8859" y="1806383"/>
              <a:ext cx="10007996" cy="4255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1505" y="440212"/>
            <a:ext cx="16875166" cy="8912169"/>
            <a:chOff x="401505" y="44021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505" y="44021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1392" y="5916828"/>
            <a:ext cx="4575392" cy="2556010"/>
            <a:chOff x="6551392" y="5916828"/>
            <a:chExt cx="4575392" cy="2556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1392" y="5916828"/>
              <a:ext cx="4575392" cy="255601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8795" y="6700584"/>
            <a:ext cx="362574" cy="3625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8012" y="7013546"/>
            <a:ext cx="362574" cy="3625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69575" y="2938123"/>
            <a:ext cx="6507706" cy="11760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63153" y="227089"/>
            <a:ext cx="6421467" cy="15984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38859" y="2305468"/>
            <a:ext cx="10007996" cy="4255111"/>
            <a:chOff x="4138859" y="2305468"/>
            <a:chExt cx="10007996" cy="42551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8859" y="2305468"/>
              <a:ext cx="10007996" cy="425511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66277" y="3435030"/>
            <a:ext cx="9240261" cy="14628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19934" y="6531646"/>
            <a:ext cx="3205171" cy="1770846"/>
            <a:chOff x="7319934" y="6531646"/>
            <a:chExt cx="3205171" cy="17708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19934" y="6531646"/>
              <a:ext cx="3205171" cy="17708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59096" y="6531646"/>
            <a:ext cx="3458490" cy="1932061"/>
            <a:chOff x="11359096" y="6531646"/>
            <a:chExt cx="3458490" cy="19320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59096" y="6531646"/>
              <a:ext cx="3458490" cy="19320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4775" y="6037176"/>
            <a:ext cx="3491704" cy="2265315"/>
            <a:chOff x="3324775" y="6037176"/>
            <a:chExt cx="3491704" cy="22653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4775" y="6037176"/>
              <a:ext cx="3491704" cy="226531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5287" y="473650"/>
            <a:ext cx="6421467" cy="159841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41506" y="1278750"/>
            <a:ext cx="8756710" cy="16669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4112" y="2452283"/>
            <a:ext cx="14451071" cy="36917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36298" y="6415736"/>
            <a:ext cx="9879615" cy="2425724"/>
            <a:chOff x="4736298" y="6415736"/>
            <a:chExt cx="9879615" cy="24257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6298" y="6415736"/>
              <a:ext cx="9879615" cy="2425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0253" y="1509696"/>
            <a:ext cx="10914666" cy="16669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1686" y="3308633"/>
            <a:ext cx="16610239" cy="53299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41506" y="1278750"/>
            <a:ext cx="8756710" cy="16669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2074" y="2549786"/>
            <a:ext cx="15139180" cy="6802595"/>
            <a:chOff x="792074" y="2549786"/>
            <a:chExt cx="15139180" cy="68025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074" y="2549786"/>
              <a:ext cx="15139180" cy="68025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95570" y="3302047"/>
            <a:ext cx="3004219" cy="5934602"/>
            <a:chOff x="12695570" y="3302047"/>
            <a:chExt cx="3004219" cy="59346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95570" y="3302047"/>
              <a:ext cx="3004219" cy="5934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715706"/>
            <a:ext cx="16875166" cy="8912169"/>
            <a:chOff x="705274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715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41506" y="1278750"/>
            <a:ext cx="8756710" cy="16669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7023" y="2549786"/>
            <a:ext cx="8175834" cy="6342197"/>
            <a:chOff x="967023" y="2549786"/>
            <a:chExt cx="8175834" cy="63421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023" y="2549786"/>
              <a:ext cx="8175834" cy="63421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90417" y="2549786"/>
            <a:ext cx="9269227" cy="6342197"/>
            <a:chOff x="7790417" y="2549786"/>
            <a:chExt cx="9269227" cy="63421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0417" y="2549786"/>
              <a:ext cx="9269227" cy="6342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440212"/>
            <a:ext cx="16875166" cy="8912169"/>
            <a:chOff x="705274" y="44021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44021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439" y="3208801"/>
            <a:ext cx="449865" cy="1506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4148" y="674786"/>
            <a:ext cx="3487886" cy="2643738"/>
            <a:chOff x="1564148" y="674786"/>
            <a:chExt cx="3487886" cy="26437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4148" y="674786"/>
              <a:ext cx="3487886" cy="26437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0393" y="1394770"/>
            <a:ext cx="12002154" cy="2108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0143" y="5698505"/>
            <a:ext cx="708876" cy="566693"/>
            <a:chOff x="10280143" y="5698505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0280143" y="56985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4091" y="2126339"/>
            <a:ext cx="10183719" cy="105150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3521" y="1432997"/>
            <a:ext cx="6429230" cy="1666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2267" y="447071"/>
            <a:ext cx="8177165" cy="15984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6705" y="3363381"/>
            <a:ext cx="14791785" cy="438617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1291" y="382345"/>
            <a:ext cx="16484314" cy="8912169"/>
            <a:chOff x="481291" y="382345"/>
            <a:chExt cx="16484314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291" y="382345"/>
              <a:ext cx="16484314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0816" y="1432997"/>
            <a:ext cx="3133768" cy="1666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205" y="227088"/>
            <a:ext cx="8177165" cy="15984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904" y="2693335"/>
            <a:ext cx="16182279" cy="577494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4207" y="687831"/>
            <a:ext cx="16875166" cy="8912169"/>
            <a:chOff x="734207" y="68783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207" y="687831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6318" y="2653974"/>
            <a:ext cx="4504794" cy="2488883"/>
            <a:chOff x="7196318" y="2653974"/>
            <a:chExt cx="4504794" cy="2488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6318" y="2653974"/>
              <a:ext cx="4504794" cy="24888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3120" y="6047254"/>
            <a:ext cx="4320116" cy="2225723"/>
            <a:chOff x="11453120" y="6047254"/>
            <a:chExt cx="4320116" cy="22257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53120" y="6047254"/>
              <a:ext cx="4320116" cy="22257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82095" y="5723930"/>
            <a:ext cx="6171429" cy="2549047"/>
            <a:chOff x="2682095" y="5723930"/>
            <a:chExt cx="6171429" cy="25490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2095" y="5723930"/>
              <a:ext cx="6171429" cy="254904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2212" y="5074287"/>
            <a:ext cx="6850439" cy="9142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8570" y="8275508"/>
            <a:ext cx="6881335" cy="9142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69222" y="8204407"/>
            <a:ext cx="6826479" cy="9142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49005" y="1926293"/>
            <a:ext cx="6171429" cy="1972123"/>
            <a:chOff x="6549005" y="1926293"/>
            <a:chExt cx="6171429" cy="19721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9005" y="1926293"/>
              <a:ext cx="6171429" cy="1972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3140" y="775276"/>
            <a:ext cx="16875166" cy="8912169"/>
            <a:chOff x="763140" y="77527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140" y="775276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678" y="3312163"/>
            <a:ext cx="14653219" cy="40052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3195" y="2246595"/>
            <a:ext cx="11626389" cy="22266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7591" y="6729715"/>
            <a:ext cx="2265265" cy="10086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6677" y="8941868"/>
            <a:ext cx="2186802" cy="5079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4956" y="9025935"/>
            <a:ext cx="3976538" cy="5079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09011" y="8767785"/>
            <a:ext cx="6171429" cy="832215"/>
            <a:chOff x="11409011" y="8767785"/>
            <a:chExt cx="6171429" cy="8322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09011" y="8767785"/>
              <a:ext cx="6171429" cy="832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012881" y="1398674"/>
            <a:ext cx="8521227" cy="16669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890" y="3082709"/>
            <a:ext cx="15065003" cy="43274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4342" y="132890"/>
            <a:ext cx="16875166" cy="8912169"/>
            <a:chOff x="394342" y="13289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342" y="13289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1" y="2126339"/>
            <a:ext cx="10183719" cy="105150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439" y="3208801"/>
            <a:ext cx="449865" cy="1506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56507" y="1174645"/>
            <a:ext cx="3487886" cy="2643738"/>
            <a:chOff x="1856507" y="1174645"/>
            <a:chExt cx="3487886" cy="26437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6507" y="1174645"/>
              <a:ext cx="3487886" cy="26437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6887" y="1684106"/>
            <a:ext cx="13312735" cy="2108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0143" y="5698505"/>
            <a:ext cx="708876" cy="566693"/>
            <a:chOff x="10280143" y="5698505"/>
            <a:chExt cx="708876" cy="5666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0280143" y="56985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5361" y="715706"/>
            <a:ext cx="16875166" cy="8912169"/>
            <a:chOff x="865361" y="71570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361" y="71570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25415" y="1562213"/>
            <a:ext cx="4057265" cy="20298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8655" y="2916349"/>
            <a:ext cx="2169474" cy="18568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9658" y="2832562"/>
            <a:ext cx="1786996" cy="21771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09413" y="4119749"/>
            <a:ext cx="5351107" cy="2032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56365" y="5854090"/>
            <a:ext cx="4972984" cy="2778122"/>
            <a:chOff x="6656365" y="5854090"/>
            <a:chExt cx="4972984" cy="27781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56365" y="5854090"/>
              <a:ext cx="4972984" cy="2778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6945" y="7430017"/>
            <a:ext cx="3861750" cy="1068912"/>
            <a:chOff x="1066945" y="7430017"/>
            <a:chExt cx="3861750" cy="10689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945" y="7430017"/>
              <a:ext cx="3861750" cy="10689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37280" y="2697151"/>
            <a:ext cx="708876" cy="566693"/>
            <a:chOff x="6537280" y="2697151"/>
            <a:chExt cx="708876" cy="566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37280" y="2697151"/>
              <a:ext cx="708876" cy="5666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8853" y="7776541"/>
            <a:ext cx="2923972" cy="14094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05288" y="2697151"/>
            <a:ext cx="708876" cy="566693"/>
            <a:chOff x="9705288" y="2697151"/>
            <a:chExt cx="708876" cy="566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5288" y="2697151"/>
              <a:ext cx="708876" cy="5666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56861" y="7747069"/>
            <a:ext cx="2923972" cy="14094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526131" y="2697151"/>
            <a:ext cx="708876" cy="566693"/>
            <a:chOff x="15526131" y="2697151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26131" y="2697151"/>
              <a:ext cx="708876" cy="566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32142" y="7776541"/>
            <a:ext cx="2923972" cy="14094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2662" y="3611712"/>
            <a:ext cx="3675080" cy="31188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5822" y="1993577"/>
            <a:ext cx="4278070" cy="20973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8669" y="7594648"/>
            <a:ext cx="3100816" cy="8701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4038" y="5463136"/>
            <a:ext cx="8151873" cy="121855"/>
            <a:chOff x="1004038" y="5463136"/>
            <a:chExt cx="8151873" cy="121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004038" y="5463136"/>
              <a:ext cx="8151873" cy="1218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60000">
            <a:off x="10485340" y="8470324"/>
            <a:ext cx="2489319" cy="18920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3333" y="6589036"/>
            <a:ext cx="4361905" cy="121855"/>
            <a:chOff x="733333" y="6589036"/>
            <a:chExt cx="4361905" cy="1218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33333" y="6589036"/>
              <a:ext cx="4361905" cy="1218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47820" y="7776541"/>
            <a:ext cx="2923972" cy="14094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44819" y="2697151"/>
            <a:ext cx="811733" cy="676461"/>
            <a:chOff x="12644819" y="2697151"/>
            <a:chExt cx="811733" cy="6764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44819" y="2697151"/>
              <a:ext cx="811733" cy="67646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50365" y="561272"/>
            <a:ext cx="8037399" cy="15984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27614" y="3941671"/>
            <a:ext cx="2664224" cy="3488346"/>
            <a:chOff x="8727614" y="3941671"/>
            <a:chExt cx="2664224" cy="34883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27614" y="3941671"/>
              <a:ext cx="2664224" cy="34883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35751" y="3321711"/>
            <a:ext cx="2783726" cy="4601201"/>
            <a:chOff x="11635751" y="3321711"/>
            <a:chExt cx="2783726" cy="460120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35751" y="3321711"/>
              <a:ext cx="2783726" cy="46012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78562" y="3436605"/>
            <a:ext cx="2368446" cy="4267470"/>
            <a:chOff x="5678562" y="3436605"/>
            <a:chExt cx="2368446" cy="42674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8562" y="3436605"/>
              <a:ext cx="2368446" cy="42674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640955" y="3514792"/>
            <a:ext cx="3188105" cy="4093875"/>
            <a:chOff x="14640955" y="3514792"/>
            <a:chExt cx="3188105" cy="40938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640955" y="3514792"/>
              <a:ext cx="3188105" cy="40938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2304" y="741901"/>
            <a:ext cx="17492592" cy="9238246"/>
            <a:chOff x="412304" y="741901"/>
            <a:chExt cx="17492592" cy="923824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2304" y="741901"/>
              <a:ext cx="17492592" cy="9238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5289" y="473650"/>
            <a:ext cx="5483172" cy="15984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5714" y="3664286"/>
            <a:ext cx="658929" cy="441964"/>
            <a:chOff x="7985714" y="3664286"/>
            <a:chExt cx="658929" cy="441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60000">
              <a:off x="7985714" y="3664286"/>
              <a:ext cx="658929" cy="4419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7610" y="4917635"/>
            <a:ext cx="964286" cy="265179"/>
            <a:chOff x="9717610" y="4917635"/>
            <a:chExt cx="964286" cy="2651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17610" y="4917635"/>
              <a:ext cx="964286" cy="2651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90617" y="4244373"/>
            <a:ext cx="2008929" cy="2346429"/>
            <a:chOff x="7890617" y="4244373"/>
            <a:chExt cx="2008929" cy="2346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0617" y="4244373"/>
              <a:ext cx="2008929" cy="2346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487253" y="4917635"/>
            <a:ext cx="1382143" cy="265179"/>
            <a:chOff x="6487253" y="4917635"/>
            <a:chExt cx="1382143" cy="2651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7253" y="4917635"/>
              <a:ext cx="1382143" cy="2651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974753" y="4298885"/>
            <a:ext cx="1446429" cy="1486607"/>
            <a:chOff x="9974753" y="4298885"/>
            <a:chExt cx="1446429" cy="14866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74753" y="4298885"/>
              <a:ext cx="1446429" cy="14866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76539" y="4636385"/>
            <a:ext cx="956250" cy="988393"/>
            <a:chOff x="5876539" y="4636385"/>
            <a:chExt cx="956250" cy="9883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76539" y="4636385"/>
              <a:ext cx="956250" cy="9883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07210" y="2396756"/>
            <a:ext cx="6757742" cy="29314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39927" y="2423019"/>
            <a:ext cx="4976164" cy="3008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17616" y="3473006"/>
            <a:ext cx="3970985" cy="3738008"/>
            <a:chOff x="4317616" y="3473006"/>
            <a:chExt cx="3970985" cy="37380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17616" y="3473006"/>
              <a:ext cx="3970985" cy="373800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47529" y="4492834"/>
            <a:ext cx="3310714" cy="1849507"/>
            <a:chOff x="10447529" y="4492834"/>
            <a:chExt cx="3310714" cy="18495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47529" y="4492834"/>
              <a:ext cx="3310714" cy="184950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45701" y="6496157"/>
            <a:ext cx="10639793" cy="25448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2021-11-11T10:38:05Z</dcterms:created>
  <dcterms:modified xsi:type="dcterms:W3CDTF">2021-11-11T10:38:05Z</dcterms:modified>
</cp:coreProperties>
</file>